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58" d="100"/>
          <a:sy n="58" d="100"/>
        </p:scale>
        <p:origin x="96" y="1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70C9A9-2E33-4863-8FF2-C2596F9B0C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705E5E8-A9CD-4245-BFB0-2C583ACBD6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7015A8-D470-4D79-A101-D8A3A73A7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E612-6250-4D0A-9D0E-D65043E5046D}" type="datetimeFigureOut">
              <a:rPr lang="es-MX" smtClean="0"/>
              <a:t>18/10/2019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36EDE1A-6316-4DB5-9B48-C36955A70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6450B5C-8B55-416C-B15A-51C5A3FD2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DCB0-E811-43E5-9527-CE9DA3A7948C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6807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DF8738-B5EC-4B73-8040-646EEA2E9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7ACCA5F-8A20-41DA-AC36-D90919A88B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2C2FD08-4A10-458D-BB9E-6A853B711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E612-6250-4D0A-9D0E-D65043E5046D}" type="datetimeFigureOut">
              <a:rPr lang="es-MX" smtClean="0"/>
              <a:t>18/10/2019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2F8B08F-E851-4B55-A04C-C17C1D07A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B9D1BB-16E8-412A-B6D5-A2A82ED77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DCB0-E811-43E5-9527-CE9DA3A7948C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186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D7AFA77-6121-4ED4-9BC1-4D64213BD3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3743F09-CE09-43AB-94CD-43C80EA02E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A03150-A3B4-48AD-9725-0BC449398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E612-6250-4D0A-9D0E-D65043E5046D}" type="datetimeFigureOut">
              <a:rPr lang="es-MX" smtClean="0"/>
              <a:t>18/10/2019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1D20B98-88B8-43DD-A59A-ACD2245DE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DCC0408-B137-4E0E-B51F-F5A4DEE6A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DCB0-E811-43E5-9527-CE9DA3A7948C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0941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5D146E-1999-4917-AA85-4332D9597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BC60BF-4CEB-455A-988C-4E5DB38232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595632-FD8D-446C-A131-6D92FA4D8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E612-6250-4D0A-9D0E-D65043E5046D}" type="datetimeFigureOut">
              <a:rPr lang="es-MX" smtClean="0"/>
              <a:t>18/10/2019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FBB0275-AE3E-49B5-8FD1-D6CFE2309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C89F45-D8D8-4304-840B-92DF43937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DCB0-E811-43E5-9527-CE9DA3A7948C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5340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678558-06F0-4546-B73D-F234221F2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BEFF6CA-50F9-4960-A613-CCACF4366A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478FF0-B4FC-4C64-A28B-E4F3B1406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E612-6250-4D0A-9D0E-D65043E5046D}" type="datetimeFigureOut">
              <a:rPr lang="es-MX" smtClean="0"/>
              <a:t>18/10/2019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508DFD5-D24A-4CF8-AA3C-C2D81DAA0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14537AB-3D27-4CD2-AD8C-978119E70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DCB0-E811-43E5-9527-CE9DA3A7948C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4190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836662-DB8F-49F3-BB74-1F5D7EDF1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F5DF0D2-DBD0-402A-B0D5-14A4A96824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0B024E0-92C7-460F-ADB1-8922A586B9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11CD231-EC16-48B4-9EE6-B1F7ACACA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E612-6250-4D0A-9D0E-D65043E5046D}" type="datetimeFigureOut">
              <a:rPr lang="es-MX" smtClean="0"/>
              <a:t>18/10/2019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4DFC8D-B46B-4094-85DB-33B264F14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4017425-E799-4887-9738-9E05F9556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DCB0-E811-43E5-9527-CE9DA3A7948C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15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32DBFE-25D9-4198-BD44-BB9DA9622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104713A-07FA-4083-9079-076F47CBF0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4089D35-DAAE-46BC-A7FF-DD17DC641C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01C573C-F816-4D9A-BA00-470CCE4E77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45366B8-E0E7-490F-AA6D-87F2615264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F92246F-CE71-4484-8B3A-D5D5BBF1E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E612-6250-4D0A-9D0E-D65043E5046D}" type="datetimeFigureOut">
              <a:rPr lang="es-MX" smtClean="0"/>
              <a:t>18/10/2019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0CD1948-E1D7-4E5C-9342-A5700E05D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E39D388-827A-400B-ABFB-2C413B204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DCB0-E811-43E5-9527-CE9DA3A7948C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1186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F24382-9C17-48D4-BE97-7138F07F3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676D76F-B63A-4B38-A490-29205C166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E612-6250-4D0A-9D0E-D65043E5046D}" type="datetimeFigureOut">
              <a:rPr lang="es-MX" smtClean="0"/>
              <a:t>18/10/2019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3B6FCC3-9F49-4503-AFA8-A03864542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D4C29E1-612F-4597-9E93-8E486F297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DCB0-E811-43E5-9527-CE9DA3A7948C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132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38BDB71-E92C-401B-BD6B-FAA506A3D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E612-6250-4D0A-9D0E-D65043E5046D}" type="datetimeFigureOut">
              <a:rPr lang="es-MX" smtClean="0"/>
              <a:t>18/10/2019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EA0888D-5A09-4A04-B6C2-CE3ACFAC0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9ACC2C8-08FA-4D32-9E40-1CDD4444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DCB0-E811-43E5-9527-CE9DA3A7948C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7026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B6FB9B-6FB6-46B8-9BE7-3F41FEE2A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605322-033A-4F19-BE78-37E49A6AB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057F3BF-FEAE-4485-B208-AD9C239008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E2956A3-D985-466D-B74F-DFCB3F0FB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E612-6250-4D0A-9D0E-D65043E5046D}" type="datetimeFigureOut">
              <a:rPr lang="es-MX" smtClean="0"/>
              <a:t>18/10/2019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827CDBA-06AE-4858-B6C6-B70621292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1D7B7E-AC5F-4C58-AC0F-5FDBD80DC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DCB0-E811-43E5-9527-CE9DA3A7948C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2449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94E67E-7B38-44F2-AAC4-D1D8BD3C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DBEE185-BE6D-411D-8DA6-C2A0860E68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AE961D8-706F-4D6D-B1A5-493339B1CB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9704878-4AD1-49C9-9522-17A30EC03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E612-6250-4D0A-9D0E-D65043E5046D}" type="datetimeFigureOut">
              <a:rPr lang="es-MX" smtClean="0"/>
              <a:t>18/10/2019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F0DEA99-372C-45C5-88FA-4CB2F92DD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0D3731B-9D5B-41C4-A40A-2A3E7B127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DCB0-E811-43E5-9527-CE9DA3A7948C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3482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4ECD721-E9F9-4D55-BF81-BC4CE96FB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B24FE1-4F51-4C11-839D-4A6029830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58BA7F1-36C5-4E9D-90C6-EC06EAF616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7E612-6250-4D0A-9D0E-D65043E5046D}" type="datetimeFigureOut">
              <a:rPr lang="es-MX" smtClean="0"/>
              <a:t>18/10/2019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B2E9230-B135-4E56-8189-21D0A3EBC9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50171CA-9CE7-402B-A208-E8B5101505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ADCB0-E811-43E5-9527-CE9DA3A7948C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937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D431C5-38BD-4604-99C1-D27B7767C4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EA25BF1-AC59-4B65-80C9-7492B79E07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797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48559" y="18255"/>
            <a:ext cx="10515600" cy="1325563"/>
          </a:xfrm>
        </p:spPr>
        <p:txBody>
          <a:bodyPr/>
          <a:lstStyle/>
          <a:p>
            <a:endParaRPr lang="es-MX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</a:pP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6381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 Telelink</dc:creator>
  <cp:lastModifiedBy>Don Beattie</cp:lastModifiedBy>
  <cp:revision>4</cp:revision>
  <dcterms:created xsi:type="dcterms:W3CDTF">2017-10-03T22:58:04Z</dcterms:created>
  <dcterms:modified xsi:type="dcterms:W3CDTF">2019-10-18T10:54:41Z</dcterms:modified>
</cp:coreProperties>
</file>