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2" r:id="rId2"/>
  </p:sldIdLst>
  <p:sldSz cx="13501688" cy="810101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615950" indent="-15875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1233488" indent="-319088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851025" indent="-479425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2468563" indent="-639763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2">
          <p15:clr>
            <a:srgbClr val="A4A3A4"/>
          </p15:clr>
        </p15:guide>
        <p15:guide id="2" pos="42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A96"/>
    <a:srgbClr val="112087"/>
    <a:srgbClr val="003887"/>
    <a:srgbClr val="002287"/>
    <a:srgbClr val="0022A8"/>
    <a:srgbClr val="00227A"/>
    <a:srgbClr val="002299"/>
    <a:srgbClr val="009899"/>
    <a:srgbClr val="003399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0929"/>
  </p:normalViewPr>
  <p:slideViewPr>
    <p:cSldViewPr>
      <p:cViewPr varScale="1">
        <p:scale>
          <a:sx n="93" d="100"/>
          <a:sy n="93" d="100"/>
        </p:scale>
        <p:origin x="96" y="78"/>
      </p:cViewPr>
      <p:guideLst>
        <p:guide orient="horz" pos="2552"/>
        <p:guide pos="42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EB2C23-16DB-48A4-A42A-149BEC5A56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211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627" y="2516565"/>
            <a:ext cx="11476435" cy="1736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253" y="4590574"/>
            <a:ext cx="9451182" cy="2070259"/>
          </a:xfrm>
        </p:spPr>
        <p:txBody>
          <a:bodyPr/>
          <a:lstStyle>
            <a:lvl1pPr marL="0" indent="0" algn="ctr">
              <a:buNone/>
              <a:defRPr/>
            </a:lvl1pPr>
            <a:lvl2pPr marL="617220" indent="0" algn="ctr">
              <a:buNone/>
              <a:defRPr/>
            </a:lvl2pPr>
            <a:lvl3pPr marL="1234440" indent="0" algn="ctr">
              <a:buNone/>
              <a:defRPr/>
            </a:lvl3pPr>
            <a:lvl4pPr marL="1851660" indent="0" algn="ctr">
              <a:buNone/>
              <a:defRPr/>
            </a:lvl4pPr>
            <a:lvl5pPr marL="2468880" indent="0" algn="ctr">
              <a:buNone/>
              <a:defRPr/>
            </a:lvl5pPr>
            <a:lvl6pPr marL="3086100" indent="0" algn="ctr">
              <a:buNone/>
              <a:defRPr/>
            </a:lvl6pPr>
            <a:lvl7pPr marL="3703320" indent="0" algn="ctr">
              <a:buNone/>
              <a:defRPr/>
            </a:lvl7pPr>
            <a:lvl8pPr marL="4320540" indent="0" algn="ctr">
              <a:buNone/>
              <a:defRPr/>
            </a:lvl8pPr>
            <a:lvl9pPr marL="493776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54F5D0-8AF6-4989-9D1B-63F425B2F8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165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0368C-CB2D-48C4-84A9-D33D32AE9D2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842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9953" y="720090"/>
            <a:ext cx="2869109" cy="64808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2627" y="720090"/>
            <a:ext cx="8382298" cy="64808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8D5C12-8BCA-4E9E-A2AC-F6C4E480358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754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F2DB1-FB85-40A0-BAAA-747F73E64DC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696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540" y="5205652"/>
            <a:ext cx="11476435" cy="1608951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540" y="3433556"/>
            <a:ext cx="11476435" cy="1772096"/>
          </a:xfrm>
        </p:spPr>
        <p:txBody>
          <a:bodyPr anchor="b"/>
          <a:lstStyle>
            <a:lvl1pPr marL="0" indent="0">
              <a:buNone/>
              <a:defRPr sz="2700"/>
            </a:lvl1pPr>
            <a:lvl2pPr marL="617220" indent="0">
              <a:buNone/>
              <a:defRPr sz="2400"/>
            </a:lvl2pPr>
            <a:lvl3pPr marL="1234440" indent="0">
              <a:buNone/>
              <a:defRPr sz="2200"/>
            </a:lvl3pPr>
            <a:lvl4pPr marL="1851660" indent="0">
              <a:buNone/>
              <a:defRPr sz="1900"/>
            </a:lvl4pPr>
            <a:lvl5pPr marL="2468880" indent="0">
              <a:buNone/>
              <a:defRPr sz="1900"/>
            </a:lvl5pPr>
            <a:lvl6pPr marL="3086100" indent="0">
              <a:buNone/>
              <a:defRPr sz="1900"/>
            </a:lvl6pPr>
            <a:lvl7pPr marL="3703320" indent="0">
              <a:buNone/>
              <a:defRPr sz="1900"/>
            </a:lvl7pPr>
            <a:lvl8pPr marL="4320540" indent="0">
              <a:buNone/>
              <a:defRPr sz="1900"/>
            </a:lvl8pPr>
            <a:lvl9pPr marL="4937760" indent="0">
              <a:buNone/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E6518-3754-44DA-9276-FDE1E9F638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181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2627" y="2340293"/>
            <a:ext cx="5625703" cy="486060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3358" y="2340293"/>
            <a:ext cx="5625703" cy="486060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F79BC-0E6C-4B32-8F26-FF7F5A74927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258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085" y="324416"/>
            <a:ext cx="12151519" cy="13501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085" y="1813352"/>
            <a:ext cx="5965590" cy="75571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00" b="1"/>
            </a:lvl3pPr>
            <a:lvl4pPr marL="1851660" indent="0">
              <a:buNone/>
              <a:defRPr sz="2200" b="1"/>
            </a:lvl4pPr>
            <a:lvl5pPr marL="2468880" indent="0">
              <a:buNone/>
              <a:defRPr sz="2200" b="1"/>
            </a:lvl5pPr>
            <a:lvl6pPr marL="3086100" indent="0">
              <a:buNone/>
              <a:defRPr sz="2200" b="1"/>
            </a:lvl6pPr>
            <a:lvl7pPr marL="3703320" indent="0">
              <a:buNone/>
              <a:defRPr sz="2200" b="1"/>
            </a:lvl7pPr>
            <a:lvl8pPr marL="4320540" indent="0">
              <a:buNone/>
              <a:defRPr sz="2200" b="1"/>
            </a:lvl8pPr>
            <a:lvl9pPr marL="493776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085" y="2569071"/>
            <a:ext cx="5965590" cy="46674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671" y="1813352"/>
            <a:ext cx="5967934" cy="75571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00" b="1"/>
            </a:lvl3pPr>
            <a:lvl4pPr marL="1851660" indent="0">
              <a:buNone/>
              <a:defRPr sz="2200" b="1"/>
            </a:lvl4pPr>
            <a:lvl5pPr marL="2468880" indent="0">
              <a:buNone/>
              <a:defRPr sz="2200" b="1"/>
            </a:lvl5pPr>
            <a:lvl6pPr marL="3086100" indent="0">
              <a:buNone/>
              <a:defRPr sz="2200" b="1"/>
            </a:lvl6pPr>
            <a:lvl7pPr marL="3703320" indent="0">
              <a:buNone/>
              <a:defRPr sz="2200" b="1"/>
            </a:lvl7pPr>
            <a:lvl8pPr marL="4320540" indent="0">
              <a:buNone/>
              <a:defRPr sz="2200" b="1"/>
            </a:lvl8pPr>
            <a:lvl9pPr marL="493776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671" y="2569071"/>
            <a:ext cx="5967934" cy="46674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973F56-A1E9-4D9E-8845-69A0092464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832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AF5933-3A03-4F46-AD05-2837D47F91B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715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19369-E894-4DDB-83F2-9F1A90326EF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78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085" y="322540"/>
            <a:ext cx="4441962" cy="1372672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8785" y="322541"/>
            <a:ext cx="7547819" cy="6913990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5085" y="1695212"/>
            <a:ext cx="4441962" cy="5541319"/>
          </a:xfrm>
        </p:spPr>
        <p:txBody>
          <a:bodyPr/>
          <a:lstStyle>
            <a:lvl1pPr marL="0" indent="0">
              <a:buNone/>
              <a:defRPr sz="1900"/>
            </a:lvl1pPr>
            <a:lvl2pPr marL="617220" indent="0">
              <a:buNone/>
              <a:defRPr sz="1600"/>
            </a:lvl2pPr>
            <a:lvl3pPr marL="1234440" indent="0">
              <a:buNone/>
              <a:defRPr sz="1400"/>
            </a:lvl3pPr>
            <a:lvl4pPr marL="1851660" indent="0">
              <a:buNone/>
              <a:defRPr sz="1200"/>
            </a:lvl4pPr>
            <a:lvl5pPr marL="2468880" indent="0">
              <a:buNone/>
              <a:defRPr sz="1200"/>
            </a:lvl5pPr>
            <a:lvl6pPr marL="3086100" indent="0">
              <a:buNone/>
              <a:defRPr sz="1200"/>
            </a:lvl6pPr>
            <a:lvl7pPr marL="3703320" indent="0">
              <a:buNone/>
              <a:defRPr sz="1200"/>
            </a:lvl7pPr>
            <a:lvl8pPr marL="4320540" indent="0">
              <a:buNone/>
              <a:defRPr sz="1200"/>
            </a:lvl8pPr>
            <a:lvl9pPr marL="49377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E3B276-3A39-496C-B3B8-2E4DF0B0D7A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211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425" y="5670709"/>
            <a:ext cx="8101013" cy="66945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6425" y="723840"/>
            <a:ext cx="8101013" cy="4860608"/>
          </a:xfrm>
        </p:spPr>
        <p:txBody>
          <a:bodyPr/>
          <a:lstStyle>
            <a:lvl1pPr marL="0" indent="0">
              <a:buNone/>
              <a:defRPr sz="4300"/>
            </a:lvl1pPr>
            <a:lvl2pPr marL="617220" indent="0">
              <a:buNone/>
              <a:defRPr sz="3800"/>
            </a:lvl2pPr>
            <a:lvl3pPr marL="1234440" indent="0">
              <a:buNone/>
              <a:defRPr sz="320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6425" y="6340169"/>
            <a:ext cx="8101013" cy="950743"/>
          </a:xfrm>
        </p:spPr>
        <p:txBody>
          <a:bodyPr/>
          <a:lstStyle>
            <a:lvl1pPr marL="0" indent="0">
              <a:buNone/>
              <a:defRPr sz="1900"/>
            </a:lvl1pPr>
            <a:lvl2pPr marL="617220" indent="0">
              <a:buNone/>
              <a:defRPr sz="1600"/>
            </a:lvl2pPr>
            <a:lvl3pPr marL="1234440" indent="0">
              <a:buNone/>
              <a:defRPr sz="1400"/>
            </a:lvl3pPr>
            <a:lvl4pPr marL="1851660" indent="0">
              <a:buNone/>
              <a:defRPr sz="1200"/>
            </a:lvl4pPr>
            <a:lvl5pPr marL="2468880" indent="0">
              <a:buNone/>
              <a:defRPr sz="1200"/>
            </a:lvl5pPr>
            <a:lvl6pPr marL="3086100" indent="0">
              <a:buNone/>
              <a:defRPr sz="1200"/>
            </a:lvl6pPr>
            <a:lvl7pPr marL="3703320" indent="0">
              <a:buNone/>
              <a:defRPr sz="1200"/>
            </a:lvl7pPr>
            <a:lvl8pPr marL="4320540" indent="0">
              <a:buNone/>
              <a:defRPr sz="1200"/>
            </a:lvl8pPr>
            <a:lvl9pPr marL="49377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D83CCE-B783-419F-BCA9-0CD0FCB384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75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2825" y="720725"/>
            <a:ext cx="11476038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3444" tIns="61722" rIns="123444" bIns="617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2825" y="2339975"/>
            <a:ext cx="11476038" cy="486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3444" tIns="61722" rIns="123444" bIns="617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2825" y="7380288"/>
            <a:ext cx="2813050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3444" tIns="61722" rIns="123444" bIns="61722" numCol="1" anchor="t" anchorCtr="0" compatLnSpc="1">
            <a:prstTxWarp prst="textNoShape">
              <a:avLst/>
            </a:prstTxWarp>
          </a:bodyPr>
          <a:lstStyle>
            <a:lvl1pPr>
              <a:defRPr sz="1900">
                <a:latin typeface="Times New Roman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13275" y="7380288"/>
            <a:ext cx="4275138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3444" tIns="61722" rIns="123444" bIns="61722" numCol="1" anchor="t" anchorCtr="0" compatLnSpc="1">
            <a:prstTxWarp prst="textNoShape">
              <a:avLst/>
            </a:prstTxWarp>
          </a:bodyPr>
          <a:lstStyle>
            <a:lvl1pPr algn="ctr">
              <a:defRPr sz="1900">
                <a:latin typeface="Times New Roman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75813" y="7380288"/>
            <a:ext cx="2813050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3444" tIns="61722" rIns="123444" bIns="61722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46891D31-C3CF-4F1F-B185-75C1B6F0B4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5pPr>
      <a:lvl6pPr marL="617220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6pPr>
      <a:lvl7pPr marL="1234440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7pPr>
      <a:lvl8pPr marL="1851660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8pPr>
      <a:lvl9pPr marL="2468880" algn="ctr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Times New Roman" charset="0"/>
        </a:defRPr>
      </a:lvl9pPr>
    </p:titleStyle>
    <p:bodyStyle>
      <a:lvl1pPr marL="461963" indent="-461963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1001713" indent="-385763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43050" indent="-30797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9000" indent="-307975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76538" indent="-307975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394710" indent="-308610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4011930" indent="-308610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629150" indent="-308610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246370" indent="-308610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12"/>
            <a:ext cx="13681520" cy="82089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5008901" y="292192"/>
            <a:ext cx="437651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 algn="ctr"/>
            <a:r>
              <a:rPr lang="en-GB" sz="1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endParaRPr lang="en-US" sz="1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7773" y="4784007"/>
            <a:ext cx="10331290" cy="267765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7200" b="1" dirty="0">
                <a:solidFill>
                  <a:srgbClr val="273A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ctr"/>
            <a:r>
              <a:rPr lang="en-GB" sz="4800" b="1" dirty="0">
                <a:solidFill>
                  <a:srgbClr val="273A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Amateur Radio Union</a:t>
            </a:r>
          </a:p>
          <a:p>
            <a:pPr algn="ctr"/>
            <a:r>
              <a:rPr lang="en-GB" sz="4800" b="1">
                <a:solidFill>
                  <a:srgbClr val="273A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</a:t>
            </a:r>
            <a:endParaRPr lang="en-US" sz="4800" b="1" dirty="0">
              <a:solidFill>
                <a:srgbClr val="273A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9048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Donald F Beattie</dc:creator>
  <cp:lastModifiedBy>Don Beattie</cp:lastModifiedBy>
  <cp:revision>28</cp:revision>
  <dcterms:created xsi:type="dcterms:W3CDTF">2003-02-18T22:52:22Z</dcterms:created>
  <dcterms:modified xsi:type="dcterms:W3CDTF">2019-10-18T11:13:38Z</dcterms:modified>
</cp:coreProperties>
</file>